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9" r:id="rId12"/>
    <p:sldId id="272" r:id="rId13"/>
    <p:sldId id="270" r:id="rId14"/>
    <p:sldId id="271" r:id="rId15"/>
    <p:sldId id="268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BB07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39" autoAdjust="0"/>
    <p:restoredTop sz="94660"/>
  </p:normalViewPr>
  <p:slideViewPr>
    <p:cSldViewPr snapToGrid="0">
      <p:cViewPr>
        <p:scale>
          <a:sx n="10" d="100"/>
          <a:sy n="10" d="100"/>
        </p:scale>
        <p:origin x="4608" y="234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F95A02DD-0C90-4F76-AB07-9F497407831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71919" y="617538"/>
            <a:ext cx="5677175" cy="600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2" name="标题占位符 3">
            <a:extLst>
              <a:ext uri="{FF2B5EF4-FFF2-40B4-BE49-F238E27FC236}">
                <a16:creationId xmlns:a16="http://schemas.microsoft.com/office/drawing/2014/main" id="{AACB4A85-BF88-4FF9-A399-240B9CF7E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34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801709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31D2D06-D6E5-4EC1-8A1A-2AA4C55AD61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108" y="65784"/>
            <a:ext cx="3267517" cy="671656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3239A63-29BC-4D9A-B5A4-9EB85CDAEAB2}"/>
              </a:ext>
            </a:extLst>
          </p:cNvPr>
          <p:cNvSpPr/>
          <p:nvPr userDrawn="1"/>
        </p:nvSpPr>
        <p:spPr>
          <a:xfrm>
            <a:off x="881807" y="696293"/>
            <a:ext cx="3267517" cy="5701197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CDDF248-873D-483A-92F1-6C118161F84E}"/>
              </a:ext>
            </a:extLst>
          </p:cNvPr>
          <p:cNvSpPr/>
          <p:nvPr userDrawn="1"/>
        </p:nvSpPr>
        <p:spPr>
          <a:xfrm>
            <a:off x="881507" y="283335"/>
            <a:ext cx="1668462" cy="3219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标题占位符 3">
            <a:extLst>
              <a:ext uri="{FF2B5EF4-FFF2-40B4-BE49-F238E27FC236}">
                <a16:creationId xmlns:a16="http://schemas.microsoft.com/office/drawing/2014/main" id="{33B2E97E-26EB-413D-B26E-4BD624349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34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42603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1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slide" Target="slide1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" Target="slide13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slide" Target="slide5.xml"/><Relationship Id="rId1" Type="http://schemas.openxmlformats.org/officeDocument/2006/relationships/slideLayout" Target="../slideLayouts/slideLayout1.xml"/><Relationship Id="rId5" Type="http://schemas.openxmlformats.org/officeDocument/2006/relationships/slide" Target="slide13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5.xml"/><Relationship Id="rId1" Type="http://schemas.openxmlformats.org/officeDocument/2006/relationships/slideLayout" Target="../slideLayouts/slideLayout1.xml"/><Relationship Id="rId4" Type="http://schemas.openxmlformats.org/officeDocument/2006/relationships/slide" Target="slide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slide" Target="slide3.xml"/><Relationship Id="rId1" Type="http://schemas.openxmlformats.org/officeDocument/2006/relationships/slideLayout" Target="../slideLayouts/slideLayout1.xml"/><Relationship Id="rId5" Type="http://schemas.openxmlformats.org/officeDocument/2006/relationships/slide" Target="slide14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slide" Target="slide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8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9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EC5DF0F-E741-46EA-8388-D2BA593DA83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业务流程描述</a:t>
            </a:r>
            <a:endParaRPr lang="en-US" altLang="zh-CN" dirty="0"/>
          </a:p>
          <a:p>
            <a:r>
              <a:rPr lang="zh-CN" altLang="en-US" dirty="0"/>
              <a:t>每个业务场景内，突出的元素</a:t>
            </a:r>
            <a:endParaRPr lang="en-US" altLang="zh-CN" dirty="0"/>
          </a:p>
          <a:p>
            <a:r>
              <a:rPr lang="zh-CN" altLang="en-US" dirty="0"/>
              <a:t>具体的</a:t>
            </a:r>
            <a:r>
              <a:rPr lang="en-US" altLang="zh-CN" dirty="0"/>
              <a:t>UI</a:t>
            </a:r>
            <a:r>
              <a:rPr lang="zh-CN" altLang="en-US" dirty="0"/>
              <a:t>再做调整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D697253-8EBB-486D-BB25-262E2DF16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49495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337C729-78D3-445A-9687-307B2CBD88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订单状态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996AF-3B79-46DE-BCB9-9FB08F268281}"/>
              </a:ext>
            </a:extLst>
          </p:cNvPr>
          <p:cNvSpPr txBox="1"/>
          <p:nvPr/>
        </p:nvSpPr>
        <p:spPr>
          <a:xfrm>
            <a:off x="1132092" y="909922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提交订单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778C9D-93BB-4CD6-90D8-1503DCA5CE00}"/>
              </a:ext>
            </a:extLst>
          </p:cNvPr>
          <p:cNvSpPr txBox="1"/>
          <p:nvPr/>
        </p:nvSpPr>
        <p:spPr>
          <a:xfrm>
            <a:off x="2034070" y="911833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DD5C79B-3709-4E0F-9DF7-460849F94A1B}"/>
              </a:ext>
            </a:extLst>
          </p:cNvPr>
          <p:cNvSpPr txBox="1"/>
          <p:nvPr/>
        </p:nvSpPr>
        <p:spPr>
          <a:xfrm>
            <a:off x="2924915" y="902394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交易完成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23D5AA1-7D88-4361-9425-0472002B1141}"/>
              </a:ext>
            </a:extLst>
          </p:cNvPr>
          <p:cNvSpPr/>
          <p:nvPr/>
        </p:nvSpPr>
        <p:spPr>
          <a:xfrm>
            <a:off x="2318032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F4F5762-823D-4A08-9936-0FE9C27D8F8C}"/>
              </a:ext>
            </a:extLst>
          </p:cNvPr>
          <p:cNvSpPr/>
          <p:nvPr/>
        </p:nvSpPr>
        <p:spPr>
          <a:xfrm>
            <a:off x="1416054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CAC5F013-60DC-4B43-B213-2DC6662E4CC3}"/>
              </a:ext>
            </a:extLst>
          </p:cNvPr>
          <p:cNvSpPr/>
          <p:nvPr/>
        </p:nvSpPr>
        <p:spPr>
          <a:xfrm>
            <a:off x="3220010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7958EF2-7DBF-4610-AF1B-1E92BDC98F29}"/>
              </a:ext>
            </a:extLst>
          </p:cNvPr>
          <p:cNvCxnSpPr>
            <a:endCxn id="16" idx="2"/>
          </p:cNvCxnSpPr>
          <p:nvPr/>
        </p:nvCxnSpPr>
        <p:spPr>
          <a:xfrm>
            <a:off x="1537245" y="1202789"/>
            <a:ext cx="780787" cy="1"/>
          </a:xfrm>
          <a:prstGeom prst="line">
            <a:avLst/>
          </a:prstGeom>
          <a:ln>
            <a:solidFill>
              <a:srgbClr val="09BB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6AC36BE-768B-4BC6-9A47-785DF8965862}"/>
              </a:ext>
            </a:extLst>
          </p:cNvPr>
          <p:cNvCxnSpPr>
            <a:stCxn id="16" idx="6"/>
            <a:endCxn id="18" idx="2"/>
          </p:cNvCxnSpPr>
          <p:nvPr/>
        </p:nvCxnSpPr>
        <p:spPr>
          <a:xfrm>
            <a:off x="2439223" y="1202790"/>
            <a:ext cx="780787" cy="0"/>
          </a:xfrm>
          <a:prstGeom prst="line">
            <a:avLst/>
          </a:prstGeom>
          <a:ln>
            <a:solidFill>
              <a:srgbClr val="09BB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A24F9BB-6672-4CE6-A551-5644F6E1E8DF}"/>
              </a:ext>
            </a:extLst>
          </p:cNvPr>
          <p:cNvCxnSpPr>
            <a:cxnSpLocks/>
          </p:cNvCxnSpPr>
          <p:nvPr/>
        </p:nvCxnSpPr>
        <p:spPr>
          <a:xfrm>
            <a:off x="888719" y="1421451"/>
            <a:ext cx="3285716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E252D7B-3DC8-4290-840F-D1EB0ED76BB7}"/>
              </a:ext>
            </a:extLst>
          </p:cNvPr>
          <p:cNvGrpSpPr/>
          <p:nvPr/>
        </p:nvGrpSpPr>
        <p:grpSpPr>
          <a:xfrm>
            <a:off x="965705" y="1506403"/>
            <a:ext cx="3131743" cy="802477"/>
            <a:chOff x="109797" y="743260"/>
            <a:chExt cx="3131743" cy="80247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1CBA87-69CD-48D2-9C50-384040E99E49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A332BCB-6618-4DCE-9E99-04AC6F635BE9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商品状态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3BBEB59-3535-442E-A540-7E3F75813327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已签收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EEE142D-8FC2-4411-B819-5EEA1EBF4150}"/>
              </a:ext>
            </a:extLst>
          </p:cNvPr>
          <p:cNvGrpSpPr/>
          <p:nvPr/>
        </p:nvGrpSpPr>
        <p:grpSpPr>
          <a:xfrm>
            <a:off x="965705" y="2370327"/>
            <a:ext cx="3131743" cy="802477"/>
            <a:chOff x="109797" y="743260"/>
            <a:chExt cx="3131743" cy="8024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DCA3067-2D9A-4518-B059-9BFEEA2AC63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607510-307D-401D-AEE7-1609056E12EA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配送信息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33BFCE-8C25-4EB2-8BCD-A34FC7160B1D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2018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54             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已签收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2018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54               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抵达宝安中心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43" name="图片 42">
            <a:extLst>
              <a:ext uri="{FF2B5EF4-FFF2-40B4-BE49-F238E27FC236}">
                <a16:creationId xmlns:a16="http://schemas.microsoft.com/office/drawing/2014/main" id="{89264080-0F78-4C44-BFCB-6ADAC239D1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677" t="36384" r="6682" b="31513"/>
          <a:stretch/>
        </p:blipFill>
        <p:spPr>
          <a:xfrm>
            <a:off x="3945438" y="2737500"/>
            <a:ext cx="111780" cy="149518"/>
          </a:xfrm>
          <a:prstGeom prst="rect">
            <a:avLst/>
          </a:prstGeom>
        </p:spPr>
      </p:pic>
      <p:grpSp>
        <p:nvGrpSpPr>
          <p:cNvPr id="34" name="组合 33">
            <a:extLst>
              <a:ext uri="{FF2B5EF4-FFF2-40B4-BE49-F238E27FC236}">
                <a16:creationId xmlns:a16="http://schemas.microsoft.com/office/drawing/2014/main" id="{75CA9498-1A53-4572-894E-97697D44BD15}"/>
              </a:ext>
            </a:extLst>
          </p:cNvPr>
          <p:cNvGrpSpPr/>
          <p:nvPr/>
        </p:nvGrpSpPr>
        <p:grpSpPr>
          <a:xfrm>
            <a:off x="942906" y="3280599"/>
            <a:ext cx="3131743" cy="1165501"/>
            <a:chOff x="942906" y="3280599"/>
            <a:chExt cx="3131743" cy="1165501"/>
          </a:xfrm>
        </p:grpSpPr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DC01090F-486F-4AC6-8C5E-2619238E4666}"/>
                </a:ext>
              </a:extLst>
            </p:cNvPr>
            <p:cNvSpPr/>
            <p:nvPr/>
          </p:nvSpPr>
          <p:spPr>
            <a:xfrm>
              <a:off x="942906" y="3280599"/>
              <a:ext cx="3131743" cy="1165501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9EF39ECC-D7E3-41A1-9277-E6F362E49985}"/>
                </a:ext>
              </a:extLst>
            </p:cNvPr>
            <p:cNvSpPr txBox="1"/>
            <p:nvPr/>
          </p:nvSpPr>
          <p:spPr>
            <a:xfrm>
              <a:off x="1026442" y="3622099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收货地址：深圳宝安区御景台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090B3D25-219D-4968-88ED-166BE1C1FAFB}"/>
                </a:ext>
              </a:extLst>
            </p:cNvPr>
            <p:cNvSpPr txBox="1"/>
            <p:nvPr/>
          </p:nvSpPr>
          <p:spPr>
            <a:xfrm>
              <a:off x="1026442" y="3891336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收货人：倪晓兵 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13632716792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7671D8B0-2F42-4BDD-8D88-DE6494A07360}"/>
                </a:ext>
              </a:extLst>
            </p:cNvPr>
            <p:cNvSpPr txBox="1"/>
            <p:nvPr/>
          </p:nvSpPr>
          <p:spPr>
            <a:xfrm>
              <a:off x="1049241" y="4160573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实付款：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9.9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175866F0-188D-4253-906A-12757BEEFC2E}"/>
                </a:ext>
              </a:extLst>
            </p:cNvPr>
            <p:cNvSpPr txBox="1"/>
            <p:nvPr/>
          </p:nvSpPr>
          <p:spPr>
            <a:xfrm>
              <a:off x="1021768" y="3352862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订单编号：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11111111111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08018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根据定位选择</a:t>
            </a:r>
            <a:endParaRPr lang="en-US" altLang="zh-CN" dirty="0"/>
          </a:p>
          <a:p>
            <a:r>
              <a:rPr lang="zh-CN" altLang="en-US" dirty="0"/>
              <a:t>无法定位的只能让用户通过关键字检索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购买挪车卡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ADFA4E0-F46D-4A27-B55E-9B2FA8922DE4}"/>
              </a:ext>
            </a:extLst>
          </p:cNvPr>
          <p:cNvSpPr/>
          <p:nvPr/>
        </p:nvSpPr>
        <p:spPr>
          <a:xfrm>
            <a:off x="920850" y="742122"/>
            <a:ext cx="3147567" cy="110655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图片展示实物卡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7B436BD-161D-408B-98C5-E7C104FCE28B}"/>
              </a:ext>
            </a:extLst>
          </p:cNvPr>
          <p:cNvSpPr txBox="1"/>
          <p:nvPr/>
        </p:nvSpPr>
        <p:spPr>
          <a:xfrm>
            <a:off x="942906" y="1904506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邮寄包含：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0E7AD97F-69D7-4921-9739-32E9EA415F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92" b="32375"/>
          <a:stretch/>
        </p:blipFill>
        <p:spPr>
          <a:xfrm>
            <a:off x="920850" y="2428964"/>
            <a:ext cx="3147567" cy="427329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A1630202-E5C4-4FEF-AD7E-97BC2EF72EAE}"/>
              </a:ext>
            </a:extLst>
          </p:cNvPr>
          <p:cNvGrpSpPr/>
          <p:nvPr/>
        </p:nvGrpSpPr>
        <p:grpSpPr>
          <a:xfrm>
            <a:off x="955680" y="3356105"/>
            <a:ext cx="3080227" cy="1097853"/>
            <a:chOff x="988190" y="3070205"/>
            <a:chExt cx="3080227" cy="1097853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67CF161D-381D-484E-A71E-0C0CDC0949FB}"/>
                </a:ext>
              </a:extLst>
            </p:cNvPr>
            <p:cNvGrpSpPr/>
            <p:nvPr/>
          </p:nvGrpSpPr>
          <p:grpSpPr>
            <a:xfrm>
              <a:off x="988192" y="3070205"/>
              <a:ext cx="3080225" cy="366379"/>
              <a:chOff x="223687" y="943121"/>
              <a:chExt cx="3080225" cy="366379"/>
            </a:xfrm>
          </p:grpSpPr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9583F1BD-68F5-4E16-A2BC-EA14112A8B4C}"/>
                  </a:ext>
                </a:extLst>
              </p:cNvPr>
              <p:cNvGrpSpPr/>
              <p:nvPr/>
            </p:nvGrpSpPr>
            <p:grpSpPr>
              <a:xfrm>
                <a:off x="223687" y="943121"/>
                <a:ext cx="3080225" cy="366379"/>
                <a:chOff x="223687" y="943121"/>
                <a:chExt cx="3080225" cy="366379"/>
              </a:xfrm>
            </p:grpSpPr>
            <p:sp>
              <p:nvSpPr>
                <p:cNvPr id="31" name="矩形 30">
                  <a:extLst>
                    <a:ext uri="{FF2B5EF4-FFF2-40B4-BE49-F238E27FC236}">
                      <a16:creationId xmlns:a16="http://schemas.microsoft.com/office/drawing/2014/main" id="{B8432DF0-8973-4A85-82C7-EC85393FB897}"/>
                    </a:ext>
                  </a:extLst>
                </p:cNvPr>
                <p:cNvSpPr/>
                <p:nvPr/>
              </p:nvSpPr>
              <p:spPr>
                <a:xfrm>
                  <a:off x="223687" y="943121"/>
                  <a:ext cx="3080225" cy="36637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l">
                    <a:lnSpc>
                      <a:spcPct val="150000"/>
                    </a:lnSpc>
                  </a:pPr>
                  <a:endParaRPr lang="zh-CN" altLang="en-US" sz="10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2" name="椭圆 31">
                  <a:extLst>
                    <a:ext uri="{FF2B5EF4-FFF2-40B4-BE49-F238E27FC236}">
                      <a16:creationId xmlns:a16="http://schemas.microsoft.com/office/drawing/2014/main" id="{94EA8E58-D2D5-4480-B767-1F3123380F35}"/>
                    </a:ext>
                  </a:extLst>
                </p:cNvPr>
                <p:cNvSpPr/>
                <p:nvPr/>
              </p:nvSpPr>
              <p:spPr>
                <a:xfrm>
                  <a:off x="293745" y="1028456"/>
                  <a:ext cx="195708" cy="195708"/>
                </a:xfrm>
                <a:prstGeom prst="ellipse">
                  <a:avLst/>
                </a:prstGeom>
                <a:solidFill>
                  <a:srgbClr val="09BB07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l">
                    <a:lnSpc>
                      <a:spcPct val="150000"/>
                    </a:lnSpc>
                  </a:pPr>
                  <a:endParaRPr lang="zh-CN" altLang="en-US" sz="10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id="{5F967590-51F9-4BC1-AF3A-460A2DA37327}"/>
                    </a:ext>
                  </a:extLst>
                </p:cNvPr>
                <p:cNvCxnSpPr/>
                <p:nvPr/>
              </p:nvCxnSpPr>
              <p:spPr>
                <a:xfrm>
                  <a:off x="293745" y="1309500"/>
                  <a:ext cx="3010167" cy="0"/>
                </a:xfrm>
                <a:prstGeom prst="line">
                  <a:avLst/>
                </a:prstGeom>
                <a:ln>
                  <a:solidFill>
                    <a:srgbClr val="C7C7C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>
                  <a:extLst>
                    <a:ext uri="{FF2B5EF4-FFF2-40B4-BE49-F238E27FC236}">
                      <a16:creationId xmlns:a16="http://schemas.microsoft.com/office/drawing/2014/main" id="{09457A45-EE8A-4900-8265-5417F6785902}"/>
                    </a:ext>
                  </a:extLst>
                </p:cNvPr>
                <p:cNvCxnSpPr/>
                <p:nvPr/>
              </p:nvCxnSpPr>
              <p:spPr>
                <a:xfrm>
                  <a:off x="223687" y="943121"/>
                  <a:ext cx="3080225" cy="0"/>
                </a:xfrm>
                <a:prstGeom prst="line">
                  <a:avLst/>
                </a:prstGeom>
                <a:ln>
                  <a:solidFill>
                    <a:srgbClr val="C7C7C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35" name="图片 34">
                  <a:extLst>
                    <a:ext uri="{FF2B5EF4-FFF2-40B4-BE49-F238E27FC236}">
                      <a16:creationId xmlns:a16="http://schemas.microsoft.com/office/drawing/2014/main" id="{470152DC-4CB7-4278-B00E-D515B1B9DE1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30028" b="76089" l="47246" r="52197"/>
                          </a14:imgEffect>
                        </a14:imgLayer>
                      </a14:imgProps>
                    </a:ext>
                  </a:extLst>
                </a:blip>
                <a:srcRect l="46627" t="24271" r="47184" b="18153"/>
                <a:stretch/>
              </p:blipFill>
              <p:spPr>
                <a:xfrm>
                  <a:off x="3088522" y="1063862"/>
                  <a:ext cx="120433" cy="124896"/>
                </a:xfrm>
                <a:prstGeom prst="rect">
                  <a:avLst/>
                </a:prstGeom>
              </p:spPr>
            </p:pic>
            <p:pic>
              <p:nvPicPr>
                <p:cNvPr id="36" name="图片 35">
                  <a:extLst>
                    <a:ext uri="{FF2B5EF4-FFF2-40B4-BE49-F238E27FC236}">
                      <a16:creationId xmlns:a16="http://schemas.microsoft.com/office/drawing/2014/main" id="{35BB17A8-756C-472E-BA92-3921801141F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30028" b="76089" l="47246" r="52197"/>
                          </a14:imgEffect>
                        </a14:imgLayer>
                      </a14:imgProps>
                    </a:ext>
                  </a:extLst>
                </a:blip>
                <a:srcRect l="46627" t="24271" r="47184" b="18153"/>
                <a:stretch/>
              </p:blipFill>
              <p:spPr>
                <a:xfrm>
                  <a:off x="325552" y="1061785"/>
                  <a:ext cx="120433" cy="124896"/>
                </a:xfrm>
                <a:prstGeom prst="rect">
                  <a:avLst/>
                </a:prstGeom>
              </p:spPr>
            </p:pic>
          </p:grpSp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668388D7-C538-4D0D-A8BA-F1C79C0CE55E}"/>
                  </a:ext>
                </a:extLst>
              </p:cNvPr>
              <p:cNvSpPr txBox="1"/>
              <p:nvPr/>
            </p:nvSpPr>
            <p:spPr>
              <a:xfrm>
                <a:off x="594732" y="995506"/>
                <a:ext cx="139761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方兴达</a:t>
                </a:r>
              </a:p>
            </p:txBody>
          </p:sp>
        </p:grp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337C9202-95E4-448C-BE72-6847F554E2AE}"/>
                </a:ext>
              </a:extLst>
            </p:cNvPr>
            <p:cNvGrpSpPr/>
            <p:nvPr/>
          </p:nvGrpSpPr>
          <p:grpSpPr>
            <a:xfrm>
              <a:off x="988191" y="3436583"/>
              <a:ext cx="3080225" cy="366379"/>
              <a:chOff x="223687" y="1464232"/>
              <a:chExt cx="3080225" cy="366379"/>
            </a:xfrm>
          </p:grpSpPr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EFF74B1A-81D1-4921-A0FD-73070015D646}"/>
                  </a:ext>
                </a:extLst>
              </p:cNvPr>
              <p:cNvGrpSpPr/>
              <p:nvPr/>
            </p:nvGrpSpPr>
            <p:grpSpPr>
              <a:xfrm>
                <a:off x="223687" y="1464232"/>
                <a:ext cx="3080225" cy="366379"/>
                <a:chOff x="153629" y="2376821"/>
                <a:chExt cx="3080225" cy="366379"/>
              </a:xfrm>
            </p:grpSpPr>
            <p:sp>
              <p:nvSpPr>
                <p:cNvPr id="57" name="矩形 56">
                  <a:extLst>
                    <a:ext uri="{FF2B5EF4-FFF2-40B4-BE49-F238E27FC236}">
                      <a16:creationId xmlns:a16="http://schemas.microsoft.com/office/drawing/2014/main" id="{C52C26E9-9740-486B-9C03-F1766EB59593}"/>
                    </a:ext>
                  </a:extLst>
                </p:cNvPr>
                <p:cNvSpPr/>
                <p:nvPr/>
              </p:nvSpPr>
              <p:spPr>
                <a:xfrm>
                  <a:off x="153629" y="2376821"/>
                  <a:ext cx="3080225" cy="36637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l">
                    <a:lnSpc>
                      <a:spcPct val="150000"/>
                    </a:lnSpc>
                  </a:pPr>
                  <a:endParaRPr lang="zh-CN" altLang="en-US" sz="10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8" name="椭圆 57">
                  <a:extLst>
                    <a:ext uri="{FF2B5EF4-FFF2-40B4-BE49-F238E27FC236}">
                      <a16:creationId xmlns:a16="http://schemas.microsoft.com/office/drawing/2014/main" id="{11C7941E-690A-400F-BA3A-08810018695A}"/>
                    </a:ext>
                  </a:extLst>
                </p:cNvPr>
                <p:cNvSpPr/>
                <p:nvPr/>
              </p:nvSpPr>
              <p:spPr>
                <a:xfrm>
                  <a:off x="223687" y="2462156"/>
                  <a:ext cx="195708" cy="195708"/>
                </a:xfrm>
                <a:prstGeom prst="ellipse">
                  <a:avLst/>
                </a:prstGeom>
                <a:noFill/>
                <a:ln>
                  <a:solidFill>
                    <a:srgbClr val="CACAC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l">
                    <a:lnSpc>
                      <a:spcPct val="150000"/>
                    </a:lnSpc>
                  </a:pPr>
                  <a:endParaRPr lang="zh-CN" altLang="en-US" sz="10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59" name="直接连接符 58">
                  <a:extLst>
                    <a:ext uri="{FF2B5EF4-FFF2-40B4-BE49-F238E27FC236}">
                      <a16:creationId xmlns:a16="http://schemas.microsoft.com/office/drawing/2014/main" id="{27219977-774A-4B7B-996F-E3CAA2FB7728}"/>
                    </a:ext>
                  </a:extLst>
                </p:cNvPr>
                <p:cNvCxnSpPr/>
                <p:nvPr/>
              </p:nvCxnSpPr>
              <p:spPr>
                <a:xfrm>
                  <a:off x="223687" y="2743200"/>
                  <a:ext cx="3010167" cy="0"/>
                </a:xfrm>
                <a:prstGeom prst="line">
                  <a:avLst/>
                </a:prstGeom>
                <a:ln>
                  <a:solidFill>
                    <a:srgbClr val="C7C7C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直接连接符 60">
                  <a:extLst>
                    <a:ext uri="{FF2B5EF4-FFF2-40B4-BE49-F238E27FC236}">
                      <a16:creationId xmlns:a16="http://schemas.microsoft.com/office/drawing/2014/main" id="{6DD96F03-DBF9-4F68-B2A5-82FA4419E03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3687" y="2376821"/>
                  <a:ext cx="3010167" cy="0"/>
                </a:xfrm>
                <a:prstGeom prst="line">
                  <a:avLst/>
                </a:prstGeom>
                <a:ln>
                  <a:solidFill>
                    <a:srgbClr val="C7C7C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6" name="文本框 55">
                <a:extLst>
                  <a:ext uri="{FF2B5EF4-FFF2-40B4-BE49-F238E27FC236}">
                    <a16:creationId xmlns:a16="http://schemas.microsoft.com/office/drawing/2014/main" id="{6719D934-EA11-4DDC-88A8-72F21C90FB49}"/>
                  </a:ext>
                </a:extLst>
              </p:cNvPr>
              <p:cNvSpPr txBox="1"/>
              <p:nvPr/>
            </p:nvSpPr>
            <p:spPr>
              <a:xfrm>
                <a:off x="590855" y="1515976"/>
                <a:ext cx="139761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威程</a:t>
                </a:r>
              </a:p>
            </p:txBody>
          </p:sp>
        </p:grpSp>
        <p:grpSp>
          <p:nvGrpSpPr>
            <p:cNvPr id="62" name="组合 61">
              <a:extLst>
                <a:ext uri="{FF2B5EF4-FFF2-40B4-BE49-F238E27FC236}">
                  <a16:creationId xmlns:a16="http://schemas.microsoft.com/office/drawing/2014/main" id="{4DCEBA86-260F-4ECA-9397-03DC9B8C8856}"/>
                </a:ext>
              </a:extLst>
            </p:cNvPr>
            <p:cNvGrpSpPr/>
            <p:nvPr/>
          </p:nvGrpSpPr>
          <p:grpSpPr>
            <a:xfrm>
              <a:off x="988190" y="3801679"/>
              <a:ext cx="3080225" cy="366379"/>
              <a:chOff x="223687" y="1464232"/>
              <a:chExt cx="3080225" cy="366379"/>
            </a:xfrm>
          </p:grpSpPr>
          <p:grpSp>
            <p:nvGrpSpPr>
              <p:cNvPr id="63" name="组合 62">
                <a:extLst>
                  <a:ext uri="{FF2B5EF4-FFF2-40B4-BE49-F238E27FC236}">
                    <a16:creationId xmlns:a16="http://schemas.microsoft.com/office/drawing/2014/main" id="{F0177D3E-01DA-431F-8F09-77D529E6E4AE}"/>
                  </a:ext>
                </a:extLst>
              </p:cNvPr>
              <p:cNvGrpSpPr/>
              <p:nvPr/>
            </p:nvGrpSpPr>
            <p:grpSpPr>
              <a:xfrm>
                <a:off x="223687" y="1464232"/>
                <a:ext cx="3080225" cy="366379"/>
                <a:chOff x="153629" y="2376821"/>
                <a:chExt cx="3080225" cy="366379"/>
              </a:xfrm>
            </p:grpSpPr>
            <p:sp>
              <p:nvSpPr>
                <p:cNvPr id="65" name="矩形 64">
                  <a:extLst>
                    <a:ext uri="{FF2B5EF4-FFF2-40B4-BE49-F238E27FC236}">
                      <a16:creationId xmlns:a16="http://schemas.microsoft.com/office/drawing/2014/main" id="{902D1754-2C36-4578-A1A5-17AEB8E78BE3}"/>
                    </a:ext>
                  </a:extLst>
                </p:cNvPr>
                <p:cNvSpPr/>
                <p:nvPr/>
              </p:nvSpPr>
              <p:spPr>
                <a:xfrm>
                  <a:off x="153629" y="2376821"/>
                  <a:ext cx="3080225" cy="36637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l">
                    <a:lnSpc>
                      <a:spcPct val="150000"/>
                    </a:lnSpc>
                  </a:pPr>
                  <a:endParaRPr lang="zh-CN" altLang="en-US" sz="10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66" name="椭圆 65">
                  <a:extLst>
                    <a:ext uri="{FF2B5EF4-FFF2-40B4-BE49-F238E27FC236}">
                      <a16:creationId xmlns:a16="http://schemas.microsoft.com/office/drawing/2014/main" id="{CFCFF03E-2D2F-4B7F-B1B7-D11235CB3806}"/>
                    </a:ext>
                  </a:extLst>
                </p:cNvPr>
                <p:cNvSpPr/>
                <p:nvPr/>
              </p:nvSpPr>
              <p:spPr>
                <a:xfrm>
                  <a:off x="223687" y="2462156"/>
                  <a:ext cx="195708" cy="195708"/>
                </a:xfrm>
                <a:prstGeom prst="ellipse">
                  <a:avLst/>
                </a:prstGeom>
                <a:noFill/>
                <a:ln>
                  <a:solidFill>
                    <a:srgbClr val="CACAC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l">
                    <a:lnSpc>
                      <a:spcPct val="150000"/>
                    </a:lnSpc>
                  </a:pPr>
                  <a:endParaRPr lang="zh-CN" altLang="en-US" sz="1000" dirty="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cxnSp>
              <p:nvCxnSpPr>
                <p:cNvPr id="67" name="直接连接符 66">
                  <a:extLst>
                    <a:ext uri="{FF2B5EF4-FFF2-40B4-BE49-F238E27FC236}">
                      <a16:creationId xmlns:a16="http://schemas.microsoft.com/office/drawing/2014/main" id="{10C57474-53CD-4FDF-A396-4E56C43D554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53629" y="2743200"/>
                  <a:ext cx="3080225" cy="0"/>
                </a:xfrm>
                <a:prstGeom prst="line">
                  <a:avLst/>
                </a:prstGeom>
                <a:ln>
                  <a:solidFill>
                    <a:srgbClr val="C7C7C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直接连接符 67">
                  <a:extLst>
                    <a:ext uri="{FF2B5EF4-FFF2-40B4-BE49-F238E27FC236}">
                      <a16:creationId xmlns:a16="http://schemas.microsoft.com/office/drawing/2014/main" id="{4E4E79F7-F3AF-4599-B95D-A28D9D7B7F1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23687" y="2376821"/>
                  <a:ext cx="3010167" cy="0"/>
                </a:xfrm>
                <a:prstGeom prst="line">
                  <a:avLst/>
                </a:prstGeom>
                <a:ln>
                  <a:solidFill>
                    <a:srgbClr val="C7C7C7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4" name="文本框 63">
                <a:extLst>
                  <a:ext uri="{FF2B5EF4-FFF2-40B4-BE49-F238E27FC236}">
                    <a16:creationId xmlns:a16="http://schemas.microsoft.com/office/drawing/2014/main" id="{044B9A89-747F-4146-962A-452BA94B0809}"/>
                  </a:ext>
                </a:extLst>
              </p:cNvPr>
              <p:cNvSpPr txBox="1"/>
              <p:nvPr/>
            </p:nvSpPr>
            <p:spPr>
              <a:xfrm>
                <a:off x="590855" y="1515976"/>
                <a:ext cx="1397619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多选项</a:t>
                </a:r>
              </a:p>
            </p:txBody>
          </p:sp>
        </p:grp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8A8B8DC9-E348-4A14-8D07-23D4E36A8422}"/>
              </a:ext>
            </a:extLst>
          </p:cNvPr>
          <p:cNvGrpSpPr/>
          <p:nvPr/>
        </p:nvGrpSpPr>
        <p:grpSpPr>
          <a:xfrm>
            <a:off x="995295" y="2985518"/>
            <a:ext cx="2998675" cy="241362"/>
            <a:chOff x="1028964" y="3051797"/>
            <a:chExt cx="2998675" cy="241362"/>
          </a:xfrm>
        </p:grpSpPr>
        <p:sp>
          <p:nvSpPr>
            <p:cNvPr id="71" name="矩形: 圆角 70">
              <a:extLst>
                <a:ext uri="{FF2B5EF4-FFF2-40B4-BE49-F238E27FC236}">
                  <a16:creationId xmlns:a16="http://schemas.microsoft.com/office/drawing/2014/main" id="{5FF4C55A-5AF1-44FF-907D-E1C6424E9A4B}"/>
                </a:ext>
              </a:extLst>
            </p:cNvPr>
            <p:cNvSpPr/>
            <p:nvPr/>
          </p:nvSpPr>
          <p:spPr>
            <a:xfrm>
              <a:off x="1028964" y="3051797"/>
              <a:ext cx="2998675" cy="241362"/>
            </a:xfrm>
            <a:prstGeom prst="roundRect">
              <a:avLst>
                <a:gd name="adj" fmla="val 6410"/>
              </a:avLst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/>
            </a:p>
          </p:txBody>
        </p:sp>
        <p:pic>
          <p:nvPicPr>
            <p:cNvPr id="70" name="图片 69">
              <a:extLst>
                <a:ext uri="{FF2B5EF4-FFF2-40B4-BE49-F238E27FC236}">
                  <a16:creationId xmlns:a16="http://schemas.microsoft.com/office/drawing/2014/main" id="{B55D2D10-137C-49E3-8137-3C8CF6242E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43319" t="27447" r="43391" b="27844"/>
            <a:stretch/>
          </p:blipFill>
          <p:spPr>
            <a:xfrm>
              <a:off x="2322509" y="3103156"/>
              <a:ext cx="411583" cy="138643"/>
            </a:xfrm>
            <a:prstGeom prst="rect">
              <a:avLst/>
            </a:prstGeom>
          </p:spPr>
        </p:pic>
      </p:grpSp>
      <p:sp>
        <p:nvSpPr>
          <p:cNvPr id="72" name="矩形 71">
            <a:extLst>
              <a:ext uri="{FF2B5EF4-FFF2-40B4-BE49-F238E27FC236}">
                <a16:creationId xmlns:a16="http://schemas.microsoft.com/office/drawing/2014/main" id="{85F60361-53B3-41C5-9749-A305C3329C66}"/>
              </a:ext>
            </a:extLst>
          </p:cNvPr>
          <p:cNvSpPr/>
          <p:nvPr/>
        </p:nvSpPr>
        <p:spPr>
          <a:xfrm>
            <a:off x="942906" y="6016487"/>
            <a:ext cx="3194125" cy="382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87659841-B905-4451-B242-3A0FD0D9B2C7}"/>
              </a:ext>
            </a:extLst>
          </p:cNvPr>
          <p:cNvSpPr txBox="1"/>
          <p:nvPr/>
        </p:nvSpPr>
        <p:spPr>
          <a:xfrm>
            <a:off x="1048006" y="6102626"/>
            <a:ext cx="1591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服务费：￥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74" name="矩形: 圆角 73">
            <a:hlinkClick r:id="rId7" action="ppaction://hlinksldjump"/>
            <a:extLst>
              <a:ext uri="{FF2B5EF4-FFF2-40B4-BE49-F238E27FC236}">
                <a16:creationId xmlns:a16="http://schemas.microsoft.com/office/drawing/2014/main" id="{F2C489D8-BC27-4282-B69A-C5680D71211A}"/>
              </a:ext>
            </a:extLst>
          </p:cNvPr>
          <p:cNvSpPr/>
          <p:nvPr/>
        </p:nvSpPr>
        <p:spPr>
          <a:xfrm>
            <a:off x="3116439" y="6021038"/>
            <a:ext cx="1020592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确认</a:t>
            </a:r>
          </a:p>
        </p:txBody>
      </p:sp>
    </p:spTree>
    <p:extLst>
      <p:ext uri="{BB962C8B-B14F-4D97-AF65-F5344CB8AC3E}">
        <p14:creationId xmlns:p14="http://schemas.microsoft.com/office/powerpoint/2010/main" val="23520932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购买成功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7D82C1C0-BB90-46C5-B8C2-B02080F1BC0D}"/>
              </a:ext>
            </a:extLst>
          </p:cNvPr>
          <p:cNvSpPr/>
          <p:nvPr/>
        </p:nvSpPr>
        <p:spPr>
          <a:xfrm>
            <a:off x="1491899" y="1033667"/>
            <a:ext cx="1810656" cy="16035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成功提示</a:t>
            </a:r>
          </a:p>
        </p:txBody>
      </p:sp>
      <p:sp>
        <p:nvSpPr>
          <p:cNvPr id="45" name="矩形: 圆角 44">
            <a:hlinkClick r:id="rId2" action="ppaction://hlinksldjump"/>
            <a:extLst>
              <a:ext uri="{FF2B5EF4-FFF2-40B4-BE49-F238E27FC236}">
                <a16:creationId xmlns:a16="http://schemas.microsoft.com/office/drawing/2014/main" id="{D538148F-9E26-42FA-8EC2-3EE21BAC62D1}"/>
              </a:ext>
            </a:extLst>
          </p:cNvPr>
          <p:cNvSpPr/>
          <p:nvPr/>
        </p:nvSpPr>
        <p:spPr>
          <a:xfrm>
            <a:off x="942906" y="6003627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查看订单详情</a:t>
            </a:r>
          </a:p>
        </p:txBody>
      </p:sp>
    </p:spTree>
    <p:extLst>
      <p:ext uri="{BB962C8B-B14F-4D97-AF65-F5344CB8AC3E}">
        <p14:creationId xmlns:p14="http://schemas.microsoft.com/office/powerpoint/2010/main" val="2039355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准备中</a:t>
            </a:r>
            <a:endParaRPr lang="en-US" altLang="zh-CN" dirty="0"/>
          </a:p>
          <a:p>
            <a:r>
              <a:rPr lang="zh-CN" altLang="en-US" dirty="0"/>
              <a:t>已经在</a:t>
            </a:r>
            <a:r>
              <a:rPr lang="en-US" altLang="zh-CN" dirty="0"/>
              <a:t>XX</a:t>
            </a:r>
            <a:r>
              <a:rPr lang="zh-CN" altLang="en-US" dirty="0"/>
              <a:t>油站</a:t>
            </a:r>
            <a:endParaRPr lang="en-US" altLang="zh-CN" dirty="0"/>
          </a:p>
          <a:p>
            <a:r>
              <a:rPr lang="zh-CN" altLang="en-US" dirty="0"/>
              <a:t>已领取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订单详情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7D82C1C0-BB90-46C5-B8C2-B02080F1BC0D}"/>
              </a:ext>
            </a:extLst>
          </p:cNvPr>
          <p:cNvSpPr/>
          <p:nvPr/>
        </p:nvSpPr>
        <p:spPr>
          <a:xfrm>
            <a:off x="1578569" y="780479"/>
            <a:ext cx="1810656" cy="16035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领取二维码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99C970D-F7FD-449E-8641-369B9B718AA0}"/>
              </a:ext>
            </a:extLst>
          </p:cNvPr>
          <p:cNvSpPr txBox="1"/>
          <p:nvPr/>
        </p:nvSpPr>
        <p:spPr>
          <a:xfrm>
            <a:off x="1035251" y="4464330"/>
            <a:ext cx="29677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、我们需要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天时间准备物料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、在油站准备好后，我们会第一时间通知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、请留意模板消息或者短信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、想在路过油站时，向工作人员出示上面的二维码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7F8CE2EB-C254-45BD-B394-4F6DA8DC824C}"/>
              </a:ext>
            </a:extLst>
          </p:cNvPr>
          <p:cNvGrpSpPr/>
          <p:nvPr/>
        </p:nvGrpSpPr>
        <p:grpSpPr>
          <a:xfrm>
            <a:off x="953243" y="2547478"/>
            <a:ext cx="3131743" cy="802477"/>
            <a:chOff x="109797" y="743260"/>
            <a:chExt cx="3131743" cy="802477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EC0330D9-FC8C-44D9-88C4-A16DDC50E2D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3EAFD19C-AC80-4836-83A9-60813AE57BB1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物料状态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3F6AFCE5-5EF5-4F3F-AF07-114B3B9409D3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准备中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2756BB79-F54C-4F81-82FB-C09ACE38581A}"/>
              </a:ext>
            </a:extLst>
          </p:cNvPr>
          <p:cNvGrpSpPr/>
          <p:nvPr/>
        </p:nvGrpSpPr>
        <p:grpSpPr>
          <a:xfrm>
            <a:off x="942906" y="3422105"/>
            <a:ext cx="3131743" cy="826181"/>
            <a:chOff x="942906" y="3280599"/>
            <a:chExt cx="3131743" cy="826181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9D190D66-004B-4983-81AF-3CD36E552A92}"/>
                </a:ext>
              </a:extLst>
            </p:cNvPr>
            <p:cNvSpPr/>
            <p:nvPr/>
          </p:nvSpPr>
          <p:spPr>
            <a:xfrm>
              <a:off x="942906" y="3280599"/>
              <a:ext cx="3131743" cy="826181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E587E0A-AED3-4B24-8CB3-B04C6BBF788A}"/>
                </a:ext>
              </a:extLst>
            </p:cNvPr>
            <p:cNvSpPr txBox="1"/>
            <p:nvPr/>
          </p:nvSpPr>
          <p:spPr>
            <a:xfrm>
              <a:off x="1026442" y="3622099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取货地址：方兴达油站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E9258434-99CC-46AF-B010-66EBA2AE119F}"/>
                </a:ext>
              </a:extLst>
            </p:cNvPr>
            <p:cNvSpPr txBox="1"/>
            <p:nvPr/>
          </p:nvSpPr>
          <p:spPr>
            <a:xfrm>
              <a:off x="1026442" y="3891336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取货人：倪晓兵 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13632716792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60ABE97A-0975-4561-825F-89602398D9D1}"/>
                </a:ext>
              </a:extLst>
            </p:cNvPr>
            <p:cNvSpPr txBox="1"/>
            <p:nvPr/>
          </p:nvSpPr>
          <p:spPr>
            <a:xfrm>
              <a:off x="1021768" y="3352862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订单编号：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11111111111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18823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我的订单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5360BA69-F0B4-46C9-A1DA-8CD20B80FD66}"/>
              </a:ext>
            </a:extLst>
          </p:cNvPr>
          <p:cNvSpPr/>
          <p:nvPr/>
        </p:nvSpPr>
        <p:spPr>
          <a:xfrm>
            <a:off x="942906" y="781878"/>
            <a:ext cx="3075101" cy="1225826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7EFA11F-889F-4081-ACBE-7CB4A0FB638E}"/>
              </a:ext>
            </a:extLst>
          </p:cNvPr>
          <p:cNvSpPr/>
          <p:nvPr/>
        </p:nvSpPr>
        <p:spPr>
          <a:xfrm>
            <a:off x="1121519" y="1037064"/>
            <a:ext cx="351018" cy="351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212D985-A473-4419-A3C3-0FD068FD7145}"/>
              </a:ext>
            </a:extLst>
          </p:cNvPr>
          <p:cNvSpPr txBox="1"/>
          <p:nvPr/>
        </p:nvSpPr>
        <p:spPr>
          <a:xfrm>
            <a:off x="1668533" y="860033"/>
            <a:ext cx="21534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实体挪车卡   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份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58EE011-5C9E-4526-98BA-D126FD6B1B9D}"/>
              </a:ext>
            </a:extLst>
          </p:cNvPr>
          <p:cNvSpPr/>
          <p:nvPr/>
        </p:nvSpPr>
        <p:spPr>
          <a:xfrm>
            <a:off x="1668533" y="1119252"/>
            <a:ext cx="204207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包含：</a:t>
            </a:r>
            <a:endParaRPr lang="en-US" altLang="zh-CN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10" name="图片 9">
            <a:hlinkClick r:id="rId3" action="ppaction://hlinksldjump"/>
            <a:extLst>
              <a:ext uri="{FF2B5EF4-FFF2-40B4-BE49-F238E27FC236}">
                <a16:creationId xmlns:a16="http://schemas.microsoft.com/office/drawing/2014/main" id="{D9CDE772-0C6F-4DA9-BF42-244F81A7D1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870531" y="1292260"/>
            <a:ext cx="120972" cy="16181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ADAABC8-EBBB-4CC9-B08A-09F25144AE09}"/>
              </a:ext>
            </a:extLst>
          </p:cNvPr>
          <p:cNvSpPr txBox="1"/>
          <p:nvPr/>
        </p:nvSpPr>
        <p:spPr>
          <a:xfrm>
            <a:off x="2258255" y="1702847"/>
            <a:ext cx="710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A29E7F1-7C30-4F02-A048-1886A0E0EA4B}"/>
              </a:ext>
            </a:extLst>
          </p:cNvPr>
          <p:cNvSpPr txBox="1"/>
          <p:nvPr/>
        </p:nvSpPr>
        <p:spPr>
          <a:xfrm>
            <a:off x="1681786" y="1702847"/>
            <a:ext cx="710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快递</a:t>
            </a: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081857DA-3F7E-4F7D-AA29-8E36A244C70B}"/>
              </a:ext>
            </a:extLst>
          </p:cNvPr>
          <p:cNvSpPr/>
          <p:nvPr/>
        </p:nvSpPr>
        <p:spPr>
          <a:xfrm>
            <a:off x="942906" y="2106995"/>
            <a:ext cx="3075101" cy="1225826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10FB6466-51F9-4214-9948-ACBA21FF4ABC}"/>
              </a:ext>
            </a:extLst>
          </p:cNvPr>
          <p:cNvSpPr/>
          <p:nvPr/>
        </p:nvSpPr>
        <p:spPr>
          <a:xfrm>
            <a:off x="1121519" y="2362181"/>
            <a:ext cx="351018" cy="351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DE43127-0FD6-4157-8BE4-3F16EC7E317B}"/>
              </a:ext>
            </a:extLst>
          </p:cNvPr>
          <p:cNvSpPr txBox="1"/>
          <p:nvPr/>
        </p:nvSpPr>
        <p:spPr>
          <a:xfrm>
            <a:off x="1668533" y="2185150"/>
            <a:ext cx="21534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实体挪车卡   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份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4C2C0B76-FC4B-4C08-A14C-9528FC338E6D}"/>
              </a:ext>
            </a:extLst>
          </p:cNvPr>
          <p:cNvSpPr/>
          <p:nvPr/>
        </p:nvSpPr>
        <p:spPr>
          <a:xfrm>
            <a:off x="1668533" y="2444369"/>
            <a:ext cx="204207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包含：</a:t>
            </a:r>
            <a:endParaRPr lang="en-US" altLang="zh-CN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25" name="图片 24">
            <a:hlinkClick r:id="rId5" action="ppaction://hlinksldjump"/>
            <a:extLst>
              <a:ext uri="{FF2B5EF4-FFF2-40B4-BE49-F238E27FC236}">
                <a16:creationId xmlns:a16="http://schemas.microsoft.com/office/drawing/2014/main" id="{A5C98618-105F-417E-B17A-55AB66B797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870531" y="2617377"/>
            <a:ext cx="120972" cy="161814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59463E54-7C14-4FCF-9DF9-3F2FE2DDD0FB}"/>
              </a:ext>
            </a:extLst>
          </p:cNvPr>
          <p:cNvSpPr txBox="1"/>
          <p:nvPr/>
        </p:nvSpPr>
        <p:spPr>
          <a:xfrm>
            <a:off x="2258255" y="3027964"/>
            <a:ext cx="710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已在油站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6AA71929-56FE-4536-B501-148DD079A782}"/>
              </a:ext>
            </a:extLst>
          </p:cNvPr>
          <p:cNvSpPr txBox="1"/>
          <p:nvPr/>
        </p:nvSpPr>
        <p:spPr>
          <a:xfrm>
            <a:off x="1681786" y="3027964"/>
            <a:ext cx="710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油站自提</a:t>
            </a:r>
          </a:p>
        </p:txBody>
      </p:sp>
    </p:spTree>
    <p:extLst>
      <p:ext uri="{BB962C8B-B14F-4D97-AF65-F5344CB8AC3E}">
        <p14:creationId xmlns:p14="http://schemas.microsoft.com/office/powerpoint/2010/main" val="38065938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0400BD8-B6D8-4AA7-95F7-6F317CBFF93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B3C93CA-5402-4AD0-A797-B19EB1EC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Call Ta</a:t>
            </a:r>
            <a:r>
              <a:rPr lang="zh-CN" altLang="en-US" dirty="0"/>
              <a:t>挪车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FACFAF4-20ED-49C7-BB11-7D8C665E0C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99AB7DD-E844-42B9-8129-57F5C7805496}"/>
              </a:ext>
            </a:extLst>
          </p:cNvPr>
          <p:cNvSpPr/>
          <p:nvPr/>
        </p:nvSpPr>
        <p:spPr>
          <a:xfrm>
            <a:off x="942906" y="1886361"/>
            <a:ext cx="3172069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车牌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E02E940-5AD0-4A84-A36B-7CDF11DA2DAE}"/>
              </a:ext>
            </a:extLst>
          </p:cNvPr>
          <p:cNvSpPr txBox="1"/>
          <p:nvPr/>
        </p:nvSpPr>
        <p:spPr>
          <a:xfrm>
            <a:off x="2905539" y="1960519"/>
            <a:ext cx="8746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B0G90N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376E6A19-A2F9-41BF-8492-C9D48326C63F}"/>
              </a:ext>
            </a:extLst>
          </p:cNvPr>
          <p:cNvSpPr/>
          <p:nvPr/>
        </p:nvSpPr>
        <p:spPr>
          <a:xfrm>
            <a:off x="920850" y="5503051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呼叫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684BE74-02FF-4866-9440-0C5E44D9A283}"/>
              </a:ext>
            </a:extLst>
          </p:cNvPr>
          <p:cNvSpPr/>
          <p:nvPr/>
        </p:nvSpPr>
        <p:spPr>
          <a:xfrm>
            <a:off x="920848" y="590664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领取我的挪车码</a:t>
            </a:r>
          </a:p>
        </p:txBody>
      </p:sp>
    </p:spTree>
    <p:extLst>
      <p:ext uri="{BB962C8B-B14F-4D97-AF65-F5344CB8AC3E}">
        <p14:creationId xmlns:p14="http://schemas.microsoft.com/office/powerpoint/2010/main" val="1820662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9BAD74-EC7E-47F3-B3FF-ED216517D93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考虑未来功能的扩展</a:t>
            </a:r>
            <a:endParaRPr lang="en-US" altLang="zh-CN" dirty="0"/>
          </a:p>
          <a:p>
            <a:r>
              <a:rPr lang="zh-CN" altLang="en-US" dirty="0"/>
              <a:t>此次设计以有后续功能为考量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B120634-B156-4208-997A-12B362E8A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扫码挪车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1964625-7DC8-4EA2-92BA-488FDC3AF12D}"/>
              </a:ext>
            </a:extLst>
          </p:cNvPr>
          <p:cNvSpPr/>
          <p:nvPr/>
        </p:nvSpPr>
        <p:spPr>
          <a:xfrm>
            <a:off x="1000539" y="808382"/>
            <a:ext cx="3008244" cy="457921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业务介绍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强调隐号，保障隐私</a:t>
            </a:r>
          </a:p>
        </p:txBody>
      </p:sp>
      <p:sp>
        <p:nvSpPr>
          <p:cNvPr id="5" name="矩形: 圆角 4">
            <a:hlinkClick r:id="rId2" action="ppaction://hlinksldjump"/>
            <a:extLst>
              <a:ext uri="{FF2B5EF4-FFF2-40B4-BE49-F238E27FC236}">
                <a16:creationId xmlns:a16="http://schemas.microsoft.com/office/drawing/2014/main" id="{271A8C48-C26E-4B17-9F4F-5AD79A4C4A58}"/>
              </a:ext>
            </a:extLst>
          </p:cNvPr>
          <p:cNvSpPr/>
          <p:nvPr/>
        </p:nvSpPr>
        <p:spPr>
          <a:xfrm>
            <a:off x="928450" y="5998490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</p:spTree>
    <p:extLst>
      <p:ext uri="{BB962C8B-B14F-4D97-AF65-F5344CB8AC3E}">
        <p14:creationId xmlns:p14="http://schemas.microsoft.com/office/powerpoint/2010/main" val="21860189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3AE738-C3FB-4085-94A0-A0C901266EE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这里提示微信手机号授权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E388D7D-89D6-496E-AE7C-58D5BD42F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车辆信息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13285F1-2457-4B37-AD0F-DA19B3E458A8}"/>
              </a:ext>
            </a:extLst>
          </p:cNvPr>
          <p:cNvSpPr/>
          <p:nvPr/>
        </p:nvSpPr>
        <p:spPr>
          <a:xfrm>
            <a:off x="946934" y="1073426"/>
            <a:ext cx="3075101" cy="2027583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F9F5E7CA-14AD-40AA-BE6B-CB2590594AEE}"/>
              </a:ext>
            </a:extLst>
          </p:cNvPr>
          <p:cNvGrpSpPr/>
          <p:nvPr/>
        </p:nvGrpSpPr>
        <p:grpSpPr>
          <a:xfrm>
            <a:off x="993407" y="1287982"/>
            <a:ext cx="2982153" cy="347721"/>
            <a:chOff x="105603" y="5640773"/>
            <a:chExt cx="3139069" cy="366018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6641963-CAC9-4212-B53D-9C8B82E82FE5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1C5EE23-9DF2-468E-A397-359E8155755E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车牌号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D195337-2105-43E3-A037-0A9DE24F9561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9E08A9F0-C512-4139-8A00-D27B5A2C5C67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372AD82B-2F6A-4BBE-A1A8-F9A7880BCC0D}"/>
              </a:ext>
            </a:extLst>
          </p:cNvPr>
          <p:cNvSpPr txBox="1"/>
          <p:nvPr/>
        </p:nvSpPr>
        <p:spPr>
          <a:xfrm>
            <a:off x="1134741" y="1712857"/>
            <a:ext cx="2504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请填真实车牌号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39BA05E4-420D-42CA-A3AF-64BAE3D727BA}"/>
              </a:ext>
            </a:extLst>
          </p:cNvPr>
          <p:cNvGrpSpPr/>
          <p:nvPr/>
        </p:nvGrpSpPr>
        <p:grpSpPr>
          <a:xfrm>
            <a:off x="987941" y="2137009"/>
            <a:ext cx="2982153" cy="347721"/>
            <a:chOff x="105603" y="5640773"/>
            <a:chExt cx="3139069" cy="366018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EDB9500-EDAE-49E5-83E7-E27826C2800D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D874D91-FFCC-4A9F-A1F0-CA12C93FAE5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B15D35B1-AB62-443B-AD21-7C45D31CB43D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4D093797-50BA-4A46-A6A5-12BCD78FEDCD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F2E0A5B-FD05-4B16-9EB2-0E83C1365567}"/>
              </a:ext>
            </a:extLst>
          </p:cNvPr>
          <p:cNvGrpSpPr/>
          <p:nvPr/>
        </p:nvGrpSpPr>
        <p:grpSpPr>
          <a:xfrm>
            <a:off x="987940" y="2586764"/>
            <a:ext cx="2982153" cy="347721"/>
            <a:chOff x="105603" y="5640773"/>
            <a:chExt cx="3139069" cy="366018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B838A108-3640-4CD6-87AB-77455586B997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3073809-6D69-432C-A966-82CC451CFC1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验证码</a:t>
              </a: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1E5A79C-6E6E-428A-85BF-2A9383C8E29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F23297D6-7A89-4415-823D-9DD9AE5511D9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71F17164-035D-465C-8102-533B858DF807}"/>
              </a:ext>
            </a:extLst>
          </p:cNvPr>
          <p:cNvSpPr/>
          <p:nvPr/>
        </p:nvSpPr>
        <p:spPr>
          <a:xfrm>
            <a:off x="3080342" y="2219307"/>
            <a:ext cx="819028" cy="189352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70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获取验证码</a:t>
            </a:r>
          </a:p>
        </p:txBody>
      </p:sp>
      <p:sp>
        <p:nvSpPr>
          <p:cNvPr id="22" name="矩形: 圆角 21">
            <a:hlinkClick r:id="rId2" action="ppaction://hlinksldjump"/>
            <a:extLst>
              <a:ext uri="{FF2B5EF4-FFF2-40B4-BE49-F238E27FC236}">
                <a16:creationId xmlns:a16="http://schemas.microsoft.com/office/drawing/2014/main" id="{FD05E80A-7B8A-4606-98EC-DFF2BAA1C745}"/>
              </a:ext>
            </a:extLst>
          </p:cNvPr>
          <p:cNvSpPr/>
          <p:nvPr/>
        </p:nvSpPr>
        <p:spPr>
          <a:xfrm>
            <a:off x="942906" y="594037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生成挪车码</a:t>
            </a:r>
          </a:p>
        </p:txBody>
      </p:sp>
    </p:spTree>
    <p:extLst>
      <p:ext uri="{BB962C8B-B14F-4D97-AF65-F5344CB8AC3E}">
        <p14:creationId xmlns:p14="http://schemas.microsoft.com/office/powerpoint/2010/main" val="3773862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挪车码</a:t>
            </a:r>
            <a:endParaRPr lang="zh-CN" altLang="en-US" dirty="0">
              <a:hlinkClick r:id="rId2" action="ppaction://hlinksldjump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84568" y="965301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hlinkClick r:id="rId4" action="ppaction://hlinksldjump"/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42908" y="561951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购买实体挪车卡</a:t>
            </a:r>
          </a:p>
        </p:txBody>
      </p:sp>
      <p:sp>
        <p:nvSpPr>
          <p:cNvPr id="6" name="矩形: 圆角 5">
            <a:hlinkClick r:id="rId2" action="ppaction://hlinksldjump"/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42906" y="6023115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</p:spTree>
    <p:extLst>
      <p:ext uri="{BB962C8B-B14F-4D97-AF65-F5344CB8AC3E}">
        <p14:creationId xmlns:p14="http://schemas.microsoft.com/office/powerpoint/2010/main" val="2287759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扫码挪车</a:t>
            </a:r>
          </a:p>
        </p:txBody>
      </p:sp>
      <p:sp>
        <p:nvSpPr>
          <p:cNvPr id="27" name="矩形: 圆角 26">
            <a:hlinkClick r:id="rId2" action="ppaction://hlinksldjump"/>
            <a:extLst>
              <a:ext uri="{FF2B5EF4-FFF2-40B4-BE49-F238E27FC236}">
                <a16:creationId xmlns:a16="http://schemas.microsoft.com/office/drawing/2014/main" id="{FCF59196-BB21-4B7A-8CFC-590277995D4C}"/>
              </a:ext>
            </a:extLst>
          </p:cNvPr>
          <p:cNvSpPr/>
          <p:nvPr/>
        </p:nvSpPr>
        <p:spPr>
          <a:xfrm>
            <a:off x="928888" y="598558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E29716D-FB90-4A6C-B666-A85736A2C2E4}"/>
              </a:ext>
            </a:extLst>
          </p:cNvPr>
          <p:cNvGrpSpPr/>
          <p:nvPr/>
        </p:nvGrpSpPr>
        <p:grpSpPr>
          <a:xfrm>
            <a:off x="952040" y="872418"/>
            <a:ext cx="3131743" cy="1249132"/>
            <a:chOff x="109797" y="1729408"/>
            <a:chExt cx="3131743" cy="1249132"/>
          </a:xfrm>
          <a:solidFill>
            <a:schemeClr val="bg1"/>
          </a:solidFill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C662FB8A-BD4B-489D-AC27-0C1545BAAA85}"/>
                </a:ext>
              </a:extLst>
            </p:cNvPr>
            <p:cNvSpPr/>
            <p:nvPr/>
          </p:nvSpPr>
          <p:spPr>
            <a:xfrm>
              <a:off x="109797" y="1729408"/>
              <a:ext cx="3131743" cy="1249132"/>
            </a:xfrm>
            <a:prstGeom prst="rect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5568FC0-3002-4A16-9A8F-3B001F7EEDD1}"/>
                </a:ext>
              </a:extLst>
            </p:cNvPr>
            <p:cNvSpPr txBox="1"/>
            <p:nvPr/>
          </p:nvSpPr>
          <p:spPr>
            <a:xfrm>
              <a:off x="193351" y="2153827"/>
              <a:ext cx="879345" cy="25391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粤</a:t>
              </a:r>
              <a:r>
                <a:rPr lang="en-US" altLang="zh-CN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B0G90N</a:t>
              </a:r>
              <a:endPara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D40205F8-C4EA-4AAC-90DB-4C7FB36D06BD}"/>
                </a:ext>
              </a:extLst>
            </p:cNvPr>
            <p:cNvSpPr txBox="1"/>
            <p:nvPr/>
          </p:nvSpPr>
          <p:spPr>
            <a:xfrm>
              <a:off x="193351" y="2429092"/>
              <a:ext cx="2967729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绑定手机：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13632726792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555C5CFE-21F8-45F6-AEF5-69AF54C2FBC8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5B0B68FA-E703-496B-A7C2-2749BF1B2C83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我的挪车码</a:t>
              </a:r>
            </a:p>
          </p:txBody>
        </p:sp>
      </p:grpSp>
      <p:pic>
        <p:nvPicPr>
          <p:cNvPr id="25" name="图片 24">
            <a:hlinkClick r:id="rId3" action="ppaction://hlinksldjump"/>
            <a:extLst>
              <a:ext uri="{FF2B5EF4-FFF2-40B4-BE49-F238E27FC236}">
                <a16:creationId xmlns:a16="http://schemas.microsoft.com/office/drawing/2014/main" id="{D03296E8-34FB-43B6-BF58-E2F117F138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903482" y="1557901"/>
            <a:ext cx="111780" cy="149518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603B1BA2-F831-40BA-9CE2-928820FB4621}"/>
              </a:ext>
            </a:extLst>
          </p:cNvPr>
          <p:cNvSpPr txBox="1"/>
          <p:nvPr/>
        </p:nvSpPr>
        <p:spPr>
          <a:xfrm>
            <a:off x="1042148" y="1853420"/>
            <a:ext cx="296772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您已经购买实体挪车卡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41378942-2C33-4CAE-871F-A9B9737A07A5}"/>
              </a:ext>
            </a:extLst>
          </p:cNvPr>
          <p:cNvGrpSpPr/>
          <p:nvPr/>
        </p:nvGrpSpPr>
        <p:grpSpPr>
          <a:xfrm>
            <a:off x="949565" y="2121551"/>
            <a:ext cx="3131744" cy="365164"/>
            <a:chOff x="949565" y="2121551"/>
            <a:chExt cx="3131744" cy="365164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4D5F0079-858C-48AB-991C-EC2CCE72C686}"/>
                </a:ext>
              </a:extLst>
            </p:cNvPr>
            <p:cNvSpPr/>
            <p:nvPr/>
          </p:nvSpPr>
          <p:spPr>
            <a:xfrm>
              <a:off x="949565" y="2121551"/>
              <a:ext cx="3131744" cy="36516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DF70A8C5-8AE7-489A-8D30-30E31EFF80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677" t="36384" r="6682" b="31513"/>
            <a:stretch/>
          </p:blipFill>
          <p:spPr>
            <a:xfrm>
              <a:off x="3917295" y="2223414"/>
              <a:ext cx="120690" cy="161436"/>
            </a:xfrm>
            <a:prstGeom prst="rect">
              <a:avLst/>
            </a:prstGeom>
          </p:spPr>
        </p:pic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56D3D937-EF2D-45DD-8CB2-7448EF09BB2A}"/>
                </a:ext>
              </a:extLst>
            </p:cNvPr>
            <p:cNvSpPr txBox="1"/>
            <p:nvPr/>
          </p:nvSpPr>
          <p:spPr>
            <a:xfrm>
              <a:off x="957494" y="2185484"/>
              <a:ext cx="2519011" cy="259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挪车记录</a:t>
              </a:r>
            </a:p>
          </p:txBody>
        </p: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id="{E9669BB6-C887-44AC-9737-620BC1FBAAB9}"/>
              </a:ext>
            </a:extLst>
          </p:cNvPr>
          <p:cNvSpPr txBox="1"/>
          <p:nvPr/>
        </p:nvSpPr>
        <p:spPr>
          <a:xfrm>
            <a:off x="3041813" y="5713137"/>
            <a:ext cx="12655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  <p:sp>
        <p:nvSpPr>
          <p:cNvPr id="35" name="矩形: 圆角 34">
            <a:extLst>
              <a:ext uri="{FF2B5EF4-FFF2-40B4-BE49-F238E27FC236}">
                <a16:creationId xmlns:a16="http://schemas.microsoft.com/office/drawing/2014/main" id="{63AFDB55-7780-4685-A0E4-7788ECB48DCA}"/>
              </a:ext>
            </a:extLst>
          </p:cNvPr>
          <p:cNvSpPr/>
          <p:nvPr/>
        </p:nvSpPr>
        <p:spPr>
          <a:xfrm>
            <a:off x="942906" y="2652550"/>
            <a:ext cx="3194125" cy="549039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37" name="图片 36">
            <a:hlinkClick r:id="rId5" action="ppaction://hlinksldjump"/>
            <a:extLst>
              <a:ext uri="{FF2B5EF4-FFF2-40B4-BE49-F238E27FC236}">
                <a16:creationId xmlns:a16="http://schemas.microsoft.com/office/drawing/2014/main" id="{54C2DDA0-2FF5-41F1-B4B4-6FD4267019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923550" y="2842776"/>
            <a:ext cx="116630" cy="175628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9B1EF72D-3230-4836-A931-590F66CF8C43}"/>
              </a:ext>
            </a:extLst>
          </p:cNvPr>
          <p:cNvSpPr/>
          <p:nvPr/>
        </p:nvSpPr>
        <p:spPr>
          <a:xfrm>
            <a:off x="1055668" y="2731958"/>
            <a:ext cx="3026378" cy="397266"/>
          </a:xfrm>
          <a:prstGeom prst="rect">
            <a:avLst/>
          </a:prstGeom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6D4C21E4-A188-43BA-808C-114B8AC280C2}"/>
              </a:ext>
            </a:extLst>
          </p:cNvPr>
          <p:cNvSpPr txBox="1"/>
          <p:nvPr/>
        </p:nvSpPr>
        <p:spPr>
          <a:xfrm>
            <a:off x="1063330" y="2801511"/>
            <a:ext cx="2434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我的订单</a:t>
            </a:r>
          </a:p>
        </p:txBody>
      </p:sp>
    </p:spTree>
    <p:extLst>
      <p:ext uri="{BB962C8B-B14F-4D97-AF65-F5344CB8AC3E}">
        <p14:creationId xmlns:p14="http://schemas.microsoft.com/office/powerpoint/2010/main" val="3730218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93832" y="1983291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hlinkClick r:id="rId3" action="ppaction://hlinksldjump"/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52172" y="5139910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购买实体挪车卡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52171" y="5534494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11DA2A9-7DFF-4A1B-ADF5-382C26BBBC0C}"/>
              </a:ext>
            </a:extLst>
          </p:cNvPr>
          <p:cNvSpPr/>
          <p:nvPr/>
        </p:nvSpPr>
        <p:spPr>
          <a:xfrm>
            <a:off x="952171" y="744979"/>
            <a:ext cx="3075101" cy="1110325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531CD39-066C-4C65-8AFE-1BDAFED549A3}"/>
              </a:ext>
            </a:extLst>
          </p:cNvPr>
          <p:cNvGrpSpPr/>
          <p:nvPr/>
        </p:nvGrpSpPr>
        <p:grpSpPr>
          <a:xfrm>
            <a:off x="1032112" y="834885"/>
            <a:ext cx="2900546" cy="875485"/>
            <a:chOff x="1039447" y="769394"/>
            <a:chExt cx="2900546" cy="87548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7812C9F-6E2B-44E4-BA86-B9E6D37D65FC}"/>
                </a:ext>
              </a:extLst>
            </p:cNvPr>
            <p:cNvGrpSpPr/>
            <p:nvPr/>
          </p:nvGrpSpPr>
          <p:grpSpPr>
            <a:xfrm>
              <a:off x="1039448" y="769394"/>
              <a:ext cx="2900545" cy="439395"/>
              <a:chOff x="92251" y="2790250"/>
              <a:chExt cx="3152421" cy="477552"/>
            </a:xfrm>
          </p:grpSpPr>
          <p:pic>
            <p:nvPicPr>
              <p:cNvPr id="30" name="图片 29">
                <a:extLst>
                  <a:ext uri="{FF2B5EF4-FFF2-40B4-BE49-F238E27FC236}">
                    <a16:creationId xmlns:a16="http://schemas.microsoft.com/office/drawing/2014/main" id="{E6718674-9A80-4932-A237-533EE768EC4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89677" t="36384" r="6682" b="31513"/>
              <a:stretch/>
            </p:blipFill>
            <p:spPr>
              <a:xfrm>
                <a:off x="3072459" y="2947774"/>
                <a:ext cx="121487" cy="162502"/>
              </a:xfrm>
              <a:prstGeom prst="rect">
                <a:avLst/>
              </a:prstGeom>
            </p:spPr>
          </p:pic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15BEA486-84BC-41B9-BDC0-E205AECD78C2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B3A30CF-2707-438D-B770-C4B30D73FE0F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车牌号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</a:t>
                </a:r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B0G90N</a:t>
                </a: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818C156-C5A5-4A5E-9683-39026470A325}"/>
                </a:ext>
              </a:extLst>
            </p:cNvPr>
            <p:cNvGrpSpPr/>
            <p:nvPr/>
          </p:nvGrpSpPr>
          <p:grpSpPr>
            <a:xfrm>
              <a:off x="1039447" y="1205484"/>
              <a:ext cx="2900545" cy="439395"/>
              <a:chOff x="92251" y="2790250"/>
              <a:chExt cx="3152421" cy="477552"/>
            </a:xfrm>
          </p:grpSpPr>
          <p:pic>
            <p:nvPicPr>
              <p:cNvPr id="34" name="图片 33">
                <a:extLst>
                  <a:ext uri="{FF2B5EF4-FFF2-40B4-BE49-F238E27FC236}">
                    <a16:creationId xmlns:a16="http://schemas.microsoft.com/office/drawing/2014/main" id="{BEA1B1B8-BBF0-400F-8F55-43EDD346C98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89677" t="36384" r="6682" b="31513"/>
              <a:stretch/>
            </p:blipFill>
            <p:spPr>
              <a:xfrm>
                <a:off x="3072459" y="2947774"/>
                <a:ext cx="121487" cy="162502"/>
              </a:xfrm>
              <a:prstGeom prst="rect">
                <a:avLst/>
              </a:prstGeom>
            </p:spPr>
          </p:pic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CD47696F-4088-454D-AF00-12E18BB00F7A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C83B21C9-CEC6-4B06-A15F-88CFFD16F25C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绑定手机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13632726792</a:t>
                </a:r>
              </a:p>
            </p:txBody>
          </p:sp>
        </p:grpSp>
      </p:grpSp>
      <p:sp>
        <p:nvSpPr>
          <p:cNvPr id="38" name="矩形: 圆角 37">
            <a:hlinkClick r:id="rId5" action="ppaction://hlinksldjump"/>
            <a:extLst>
              <a:ext uri="{FF2B5EF4-FFF2-40B4-BE49-F238E27FC236}">
                <a16:creationId xmlns:a16="http://schemas.microsoft.com/office/drawing/2014/main" id="{7A3315CE-25AE-403D-BBB6-1C41EE109D11}"/>
              </a:ext>
            </a:extLst>
          </p:cNvPr>
          <p:cNvSpPr/>
          <p:nvPr/>
        </p:nvSpPr>
        <p:spPr>
          <a:xfrm>
            <a:off x="952171" y="592907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删除挪车码</a:t>
            </a:r>
          </a:p>
        </p:txBody>
      </p:sp>
    </p:spTree>
    <p:extLst>
      <p:ext uri="{BB962C8B-B14F-4D97-AF65-F5344CB8AC3E}">
        <p14:creationId xmlns:p14="http://schemas.microsoft.com/office/powerpoint/2010/main" val="1091317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购买挪车卡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ADFA4E0-F46D-4A27-B55E-9B2FA8922DE4}"/>
              </a:ext>
            </a:extLst>
          </p:cNvPr>
          <p:cNvSpPr/>
          <p:nvPr/>
        </p:nvSpPr>
        <p:spPr>
          <a:xfrm>
            <a:off x="920850" y="742122"/>
            <a:ext cx="3147567" cy="110655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图片展示实物卡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7B436BD-161D-408B-98C5-E7C104FCE28B}"/>
              </a:ext>
            </a:extLst>
          </p:cNvPr>
          <p:cNvSpPr txBox="1"/>
          <p:nvPr/>
        </p:nvSpPr>
        <p:spPr>
          <a:xfrm>
            <a:off x="942906" y="1904506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邮寄包含：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13828E60-BDF9-4E1A-A247-CD86D897FA01}"/>
              </a:ext>
            </a:extLst>
          </p:cNvPr>
          <p:cNvSpPr/>
          <p:nvPr/>
        </p:nvSpPr>
        <p:spPr>
          <a:xfrm>
            <a:off x="993316" y="2944794"/>
            <a:ext cx="3075101" cy="1858726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852A1789-BE85-4C15-ACAF-28720A7F513A}"/>
              </a:ext>
            </a:extLst>
          </p:cNvPr>
          <p:cNvGrpSpPr/>
          <p:nvPr/>
        </p:nvGrpSpPr>
        <p:grpSpPr>
          <a:xfrm>
            <a:off x="1039789" y="3046707"/>
            <a:ext cx="2982153" cy="347721"/>
            <a:chOff x="105603" y="5640773"/>
            <a:chExt cx="3139069" cy="366018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0BE08BA5-38A6-45D1-B177-615623BEEF5F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4476F75B-1F66-4377-AF58-2C27246C11B5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</a:t>
              </a: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62E3170C-DC05-4364-A7D2-100B401D6FF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3C90E2EB-4F65-4A8B-B1B2-12C36424A96E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9C4EB11E-DA17-4814-9152-B3CF53C37772}"/>
              </a:ext>
            </a:extLst>
          </p:cNvPr>
          <p:cNvGrpSpPr/>
          <p:nvPr/>
        </p:nvGrpSpPr>
        <p:grpSpPr>
          <a:xfrm>
            <a:off x="1039790" y="3466961"/>
            <a:ext cx="2982153" cy="347721"/>
            <a:chOff x="105603" y="5640773"/>
            <a:chExt cx="3139069" cy="366018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EEFDB02F-2F99-43D2-BB7F-9536913537C0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4F9DE55C-6023-4B14-A2E6-86C0126E2038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F67E866A-B1FA-483B-A147-2A8C0C656179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92D7770E-F1A5-4A4A-9A0B-ADE1133ABF13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4D2CFB28-B33C-4337-9D41-DE306FC5FB5D}"/>
              </a:ext>
            </a:extLst>
          </p:cNvPr>
          <p:cNvGrpSpPr/>
          <p:nvPr/>
        </p:nvGrpSpPr>
        <p:grpSpPr>
          <a:xfrm>
            <a:off x="1039789" y="3916718"/>
            <a:ext cx="2982153" cy="774162"/>
            <a:chOff x="105603" y="5640773"/>
            <a:chExt cx="3139069" cy="814898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4BDCB7F1-80A4-4A47-A0CB-AE9AB614B816}"/>
                </a:ext>
              </a:extLst>
            </p:cNvPr>
            <p:cNvSpPr/>
            <p:nvPr/>
          </p:nvSpPr>
          <p:spPr>
            <a:xfrm>
              <a:off x="105603" y="5640773"/>
              <a:ext cx="3139069" cy="81489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ADCA9F67-0F0B-48AD-A401-B22CD96B992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</a:t>
              </a: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18A7AF85-C695-41E4-9597-0A13B2EC698A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1BBD1AF3-426F-4D68-815E-E93E2543648E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582A5127-6D03-4AB5-851C-8E60A674A80F}"/>
              </a:ext>
            </a:extLst>
          </p:cNvPr>
          <p:cNvSpPr/>
          <p:nvPr/>
        </p:nvSpPr>
        <p:spPr>
          <a:xfrm>
            <a:off x="942906" y="6016487"/>
            <a:ext cx="3194125" cy="382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AD7BC33-36EA-437A-A117-AEF5E609195B}"/>
              </a:ext>
            </a:extLst>
          </p:cNvPr>
          <p:cNvSpPr txBox="1"/>
          <p:nvPr/>
        </p:nvSpPr>
        <p:spPr>
          <a:xfrm>
            <a:off x="1048006" y="6102626"/>
            <a:ext cx="1591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服务费：￥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9.9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60" name="矩形: 圆角 59">
            <a:hlinkClick r:id="rId2" action="ppaction://hlinksldjump"/>
            <a:extLst>
              <a:ext uri="{FF2B5EF4-FFF2-40B4-BE49-F238E27FC236}">
                <a16:creationId xmlns:a16="http://schemas.microsoft.com/office/drawing/2014/main" id="{A33AF8AB-C296-4F71-9CE8-9B01D521A368}"/>
              </a:ext>
            </a:extLst>
          </p:cNvPr>
          <p:cNvSpPr/>
          <p:nvPr/>
        </p:nvSpPr>
        <p:spPr>
          <a:xfrm>
            <a:off x="3116439" y="6021038"/>
            <a:ext cx="1020592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66909D0-46A2-44D7-BE1B-692B45687D62}"/>
              </a:ext>
            </a:extLst>
          </p:cNvPr>
          <p:cNvSpPr txBox="1"/>
          <p:nvPr/>
        </p:nvSpPr>
        <p:spPr>
          <a:xfrm>
            <a:off x="942906" y="4916835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、统一采用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快递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、工作日下午的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点统一发货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A7D3F25F-BAEC-4325-9B3D-95CDC2B7CA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992" b="32416"/>
          <a:stretch/>
        </p:blipFill>
        <p:spPr>
          <a:xfrm>
            <a:off x="920850" y="2458644"/>
            <a:ext cx="3147567" cy="42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599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购买成功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7D82C1C0-BB90-46C5-B8C2-B02080F1BC0D}"/>
              </a:ext>
            </a:extLst>
          </p:cNvPr>
          <p:cNvSpPr/>
          <p:nvPr/>
        </p:nvSpPr>
        <p:spPr>
          <a:xfrm>
            <a:off x="1491899" y="1033667"/>
            <a:ext cx="1810656" cy="16035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成功提示</a:t>
            </a:r>
          </a:p>
        </p:txBody>
      </p:sp>
      <p:sp>
        <p:nvSpPr>
          <p:cNvPr id="45" name="矩形: 圆角 44">
            <a:hlinkClick r:id="rId2" action="ppaction://hlinksldjump"/>
            <a:extLst>
              <a:ext uri="{FF2B5EF4-FFF2-40B4-BE49-F238E27FC236}">
                <a16:creationId xmlns:a16="http://schemas.microsoft.com/office/drawing/2014/main" id="{D538148F-9E26-42FA-8EC2-3EE21BAC62D1}"/>
              </a:ext>
            </a:extLst>
          </p:cNvPr>
          <p:cNvSpPr/>
          <p:nvPr/>
        </p:nvSpPr>
        <p:spPr>
          <a:xfrm>
            <a:off x="942906" y="6003627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查看订单详情</a:t>
            </a:r>
          </a:p>
        </p:txBody>
      </p:sp>
    </p:spTree>
    <p:extLst>
      <p:ext uri="{BB962C8B-B14F-4D97-AF65-F5344CB8AC3E}">
        <p14:creationId xmlns:p14="http://schemas.microsoft.com/office/powerpoint/2010/main" val="2565112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337C729-78D3-445A-9687-307B2CBD88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订单状态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996AF-3B79-46DE-BCB9-9FB08F268281}"/>
              </a:ext>
            </a:extLst>
          </p:cNvPr>
          <p:cNvSpPr txBox="1"/>
          <p:nvPr/>
        </p:nvSpPr>
        <p:spPr>
          <a:xfrm>
            <a:off x="1132092" y="909922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提交订单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778C9D-93BB-4CD6-90D8-1503DCA5CE00}"/>
              </a:ext>
            </a:extLst>
          </p:cNvPr>
          <p:cNvSpPr txBox="1"/>
          <p:nvPr/>
        </p:nvSpPr>
        <p:spPr>
          <a:xfrm>
            <a:off x="2034070" y="911833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DD5C79B-3709-4E0F-9DF7-460849F94A1B}"/>
              </a:ext>
            </a:extLst>
          </p:cNvPr>
          <p:cNvSpPr txBox="1"/>
          <p:nvPr/>
        </p:nvSpPr>
        <p:spPr>
          <a:xfrm>
            <a:off x="2924915" y="902394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交易完成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23D5AA1-7D88-4361-9425-0472002B1141}"/>
              </a:ext>
            </a:extLst>
          </p:cNvPr>
          <p:cNvSpPr/>
          <p:nvPr/>
        </p:nvSpPr>
        <p:spPr>
          <a:xfrm>
            <a:off x="2318032" y="1142194"/>
            <a:ext cx="121191" cy="121191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F4F5762-823D-4A08-9936-0FE9C27D8F8C}"/>
              </a:ext>
            </a:extLst>
          </p:cNvPr>
          <p:cNvSpPr/>
          <p:nvPr/>
        </p:nvSpPr>
        <p:spPr>
          <a:xfrm>
            <a:off x="1416054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CAC5F013-60DC-4B43-B213-2DC6662E4CC3}"/>
              </a:ext>
            </a:extLst>
          </p:cNvPr>
          <p:cNvSpPr/>
          <p:nvPr/>
        </p:nvSpPr>
        <p:spPr>
          <a:xfrm>
            <a:off x="3220010" y="1142194"/>
            <a:ext cx="121191" cy="121191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7958EF2-7DBF-4610-AF1B-1E92BDC98F29}"/>
              </a:ext>
            </a:extLst>
          </p:cNvPr>
          <p:cNvCxnSpPr>
            <a:endCxn id="16" idx="2"/>
          </p:cNvCxnSpPr>
          <p:nvPr/>
        </p:nvCxnSpPr>
        <p:spPr>
          <a:xfrm>
            <a:off x="1537245" y="1202789"/>
            <a:ext cx="780787" cy="1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6AC36BE-768B-4BC6-9A47-785DF8965862}"/>
              </a:ext>
            </a:extLst>
          </p:cNvPr>
          <p:cNvCxnSpPr>
            <a:stCxn id="16" idx="6"/>
            <a:endCxn id="18" idx="2"/>
          </p:cNvCxnSpPr>
          <p:nvPr/>
        </p:nvCxnSpPr>
        <p:spPr>
          <a:xfrm>
            <a:off x="2439223" y="1202790"/>
            <a:ext cx="780787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A24F9BB-6672-4CE6-A551-5644F6E1E8DF}"/>
              </a:ext>
            </a:extLst>
          </p:cNvPr>
          <p:cNvCxnSpPr>
            <a:cxnSpLocks/>
          </p:cNvCxnSpPr>
          <p:nvPr/>
        </p:nvCxnSpPr>
        <p:spPr>
          <a:xfrm>
            <a:off x="888719" y="1421451"/>
            <a:ext cx="3285716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E252D7B-3DC8-4290-840F-D1EB0ED76BB7}"/>
              </a:ext>
            </a:extLst>
          </p:cNvPr>
          <p:cNvGrpSpPr/>
          <p:nvPr/>
        </p:nvGrpSpPr>
        <p:grpSpPr>
          <a:xfrm>
            <a:off x="965705" y="1506403"/>
            <a:ext cx="3131743" cy="802477"/>
            <a:chOff x="109797" y="743260"/>
            <a:chExt cx="3131743" cy="80247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1CBA87-69CD-48D2-9C50-384040E99E49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A332BCB-6618-4DCE-9E99-04AC6F635BE9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商品状态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3BBEB59-3535-442E-A540-7E3F75813327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正在配货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EEE142D-8FC2-4411-B819-5EEA1EBF4150}"/>
              </a:ext>
            </a:extLst>
          </p:cNvPr>
          <p:cNvGrpSpPr/>
          <p:nvPr/>
        </p:nvGrpSpPr>
        <p:grpSpPr>
          <a:xfrm>
            <a:off x="965705" y="2370327"/>
            <a:ext cx="3131743" cy="802477"/>
            <a:chOff x="109797" y="743260"/>
            <a:chExt cx="3131743" cy="8024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DCA3067-2D9A-4518-B059-9BFEEA2AC63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607510-307D-401D-AEE7-1609056E12EA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配送信息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33BFCE-8C25-4EB2-8BCD-A34FC7160B1D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暂无</a:t>
              </a: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922A9CF7-2E2C-44B7-B3E6-252C53D12BD5}"/>
              </a:ext>
            </a:extLst>
          </p:cNvPr>
          <p:cNvGrpSpPr/>
          <p:nvPr/>
        </p:nvGrpSpPr>
        <p:grpSpPr>
          <a:xfrm>
            <a:off x="942906" y="3280599"/>
            <a:ext cx="3131743" cy="1165501"/>
            <a:chOff x="942906" y="3280599"/>
            <a:chExt cx="3131743" cy="1165501"/>
          </a:xfrm>
        </p:grpSpPr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06E05430-B452-41F7-8674-A4A15C541784}"/>
                </a:ext>
              </a:extLst>
            </p:cNvPr>
            <p:cNvSpPr/>
            <p:nvPr/>
          </p:nvSpPr>
          <p:spPr>
            <a:xfrm>
              <a:off x="942906" y="3280599"/>
              <a:ext cx="3131743" cy="1165501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8DDA8A7E-DD35-4911-9C5A-C81DC1ECD864}"/>
                </a:ext>
              </a:extLst>
            </p:cNvPr>
            <p:cNvSpPr txBox="1"/>
            <p:nvPr/>
          </p:nvSpPr>
          <p:spPr>
            <a:xfrm>
              <a:off x="1026442" y="3622099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收货地址：深圳宝安区御景台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CFA5A605-AD75-416A-BAC9-B28E8071D5CC}"/>
                </a:ext>
              </a:extLst>
            </p:cNvPr>
            <p:cNvSpPr txBox="1"/>
            <p:nvPr/>
          </p:nvSpPr>
          <p:spPr>
            <a:xfrm>
              <a:off x="1026442" y="3891336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收货人：倪晓兵 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13632716792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45A94D9D-93B5-448D-82E4-1B57B432C611}"/>
                </a:ext>
              </a:extLst>
            </p:cNvPr>
            <p:cNvSpPr txBox="1"/>
            <p:nvPr/>
          </p:nvSpPr>
          <p:spPr>
            <a:xfrm>
              <a:off x="1049241" y="4160573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实付款：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9.9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C098A5DD-A23F-4057-AFE3-1283ADBE7B12}"/>
                </a:ext>
              </a:extLst>
            </p:cNvPr>
            <p:cNvSpPr txBox="1"/>
            <p:nvPr/>
          </p:nvSpPr>
          <p:spPr>
            <a:xfrm>
              <a:off x="1021768" y="3352862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订单编号：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11111111111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0652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541</Words>
  <Application>Microsoft Office PowerPoint</Application>
  <PresentationFormat>宽屏</PresentationFormat>
  <Paragraphs>137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等线</vt:lpstr>
      <vt:lpstr>微软雅黑</vt:lpstr>
      <vt:lpstr>Arial</vt:lpstr>
      <vt:lpstr>Office 主题​​</vt:lpstr>
      <vt:lpstr>PowerPoint 演示文稿</vt:lpstr>
      <vt:lpstr>扫码挪车</vt:lpstr>
      <vt:lpstr>车辆信息</vt:lpstr>
      <vt:lpstr>&lt; 挪车码</vt:lpstr>
      <vt:lpstr>扫码挪车</vt:lpstr>
      <vt:lpstr>&lt; 挪车码</vt:lpstr>
      <vt:lpstr>&lt; 购买挪车卡</vt:lpstr>
      <vt:lpstr>&lt; 购买成功</vt:lpstr>
      <vt:lpstr>&lt; 订单状态</vt:lpstr>
      <vt:lpstr>&lt; 订单状态</vt:lpstr>
      <vt:lpstr>&lt; 购买挪车卡</vt:lpstr>
      <vt:lpstr>&lt; 购买成功</vt:lpstr>
      <vt:lpstr>&lt; 订单详情</vt:lpstr>
      <vt:lpstr>&lt; 我的订单</vt:lpstr>
      <vt:lpstr>Call Ta挪车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vkthe</dc:creator>
  <cp:lastModifiedBy>vkthe</cp:lastModifiedBy>
  <cp:revision>287</cp:revision>
  <dcterms:created xsi:type="dcterms:W3CDTF">2018-02-07T03:59:24Z</dcterms:created>
  <dcterms:modified xsi:type="dcterms:W3CDTF">2018-02-08T01:20:13Z</dcterms:modified>
</cp:coreProperties>
</file>

<file path=docProps/thumbnail.jpeg>
</file>